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6" r:id="rId4"/>
    <p:sldId id="257" r:id="rId5"/>
    <p:sldId id="263" r:id="rId6"/>
    <p:sldId id="258" r:id="rId7"/>
    <p:sldId id="259" r:id="rId8"/>
    <p:sldId id="261" r:id="rId9"/>
    <p:sldId id="264" r:id="rId10"/>
    <p:sldId id="265" r:id="rId11"/>
    <p:sldId id="260" r:id="rId12"/>
    <p:sldId id="269" r:id="rId13"/>
    <p:sldId id="268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EF7C50-A847-4021-AFF5-4A6960D0D9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941120-45B7-44DC-9139-599B817276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012" y="764704"/>
            <a:ext cx="516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871" y="252192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Воздухоплавание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6612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Переславль-Залесский, 2022-2023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906921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Анатольевна,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и математики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17582"/>
            <a:ext cx="7272807" cy="120248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Задание </a:t>
            </a: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4: </a:t>
            </a:r>
            <a:r>
              <a:rPr lang="ru-RU" sz="27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Выберите из предложенных предметов те, с помощью которых можно регулировать высоту подъёма воздушного шара</a:t>
            </a:r>
            <a:r>
              <a:rPr lang="ru-RU" sz="27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7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27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9313"/>
            <a:ext cx="6696744" cy="429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 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1. Что используют для наполнения воздушных шаров настоящее время :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нагретый воздух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водород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гелий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 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2. Что необходимо, чтобы воздушный шар поднялся в воздух?</a:t>
            </a:r>
            <a:endParaRPr lang="ru-RU" sz="51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А) </a:t>
            </a:r>
            <a:r>
              <a:rPr lang="ru-RU" sz="4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Чтобы </a:t>
            </a:r>
            <a:r>
              <a:rPr lang="ru-RU" sz="4400" i="1" dirty="0">
                <a:latin typeface="Times New Roman" pitchFamily="18" charset="0"/>
                <a:ea typeface="Times New Roman"/>
                <a:cs typeface="Times New Roman" pitchFamily="18" charset="0"/>
              </a:rPr>
              <a:t>сила Архимеда была больше силы тяжести</a:t>
            </a:r>
            <a:endParaRPr lang="ru-RU" sz="44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Б) </a:t>
            </a:r>
            <a:r>
              <a:rPr lang="ru-RU" sz="4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Чтобы </a:t>
            </a:r>
            <a:r>
              <a:rPr lang="ru-RU" sz="4400" i="1" dirty="0">
                <a:latin typeface="Times New Roman" pitchFamily="18" charset="0"/>
                <a:ea typeface="Times New Roman"/>
                <a:cs typeface="Times New Roman" pitchFamily="18" charset="0"/>
              </a:rPr>
              <a:t>сила Архимеда была меньше силы тяжести</a:t>
            </a:r>
            <a:endParaRPr lang="ru-RU" sz="44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В) </a:t>
            </a:r>
            <a:r>
              <a:rPr lang="ru-RU" sz="4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Чтобы </a:t>
            </a:r>
            <a:r>
              <a:rPr lang="ru-RU" sz="4400" i="1" dirty="0">
                <a:latin typeface="Times New Roman" pitchFamily="18" charset="0"/>
                <a:ea typeface="Times New Roman"/>
                <a:cs typeface="Times New Roman" pitchFamily="18" charset="0"/>
              </a:rPr>
              <a:t>сила Архимеда была равна силе тяжести</a:t>
            </a:r>
            <a:endParaRPr lang="ru-RU" sz="44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4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 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</a:t>
            </a:r>
            <a:r>
              <a:rPr lang="ru-RU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 Как спустить вниз шар для воздухоплавания?</a:t>
            </a:r>
            <a:endParaRPr lang="ru-RU" sz="28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А) </a:t>
            </a:r>
            <a:r>
              <a:rPr lang="ru-RU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Из </a:t>
            </a: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специального </a:t>
            </a:r>
            <a:r>
              <a:rPr lang="ru-RU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клапана  выпустить </a:t>
            </a: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часть газа</a:t>
            </a:r>
            <a:endParaRPr lang="ru-RU" sz="28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Б) </a:t>
            </a:r>
            <a:r>
              <a:rPr lang="ru-RU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Через </a:t>
            </a: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специальный </a:t>
            </a:r>
            <a:r>
              <a:rPr lang="ru-RU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клапан  добавить  газ </a:t>
            </a: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в шар</a:t>
            </a:r>
            <a:endParaRPr lang="ru-RU" sz="28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В) </a:t>
            </a:r>
            <a:r>
              <a:rPr lang="ru-RU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Сбросить  вниз  тяжелые </a:t>
            </a: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предметы</a:t>
            </a:r>
            <a:endParaRPr lang="ru-RU" sz="28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7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056784" cy="221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Синий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– все понятно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Желтый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– остались вопросы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Красный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ничего не понял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2976078"/>
            <a:ext cx="3267075" cy="2901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1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79" y="1124744"/>
            <a:ext cx="6576987" cy="464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а\Desktop\Открытый урок,2023\c33d7c9ef3e2347bfacb9370a77a72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3816424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133"/>
            <a:ext cx="3544069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год в июле 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Переславль-Залесский заполняется толпами туристов, желающих посмотреть на захватывающее зрелище - почти два десятка 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воздушных шаров </a:t>
            </a:r>
            <a:r>
              <a:rPr lang="ru-RU" sz="2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одновременно стартуют в небо!</a:t>
            </a:r>
            <a:endParaRPr lang="ru-RU" sz="23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36004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5176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b7a15fe867aa0d2aa67f852d3fd98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048672" cy="56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Впервые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воздушный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шар построили во Франции в 1783 г. братья Монгольфье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9313"/>
            <a:ext cx="6984776" cy="39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Задание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1:</a:t>
            </a: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Один шарик надут воздухом, другой </a:t>
            </a:r>
            <a:r>
              <a:rPr lang="ru-RU" sz="31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-  </a:t>
            </a:r>
            <a: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водородом, </a:t>
            </a:r>
            <a:r>
              <a:rPr lang="ru-RU" sz="31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третий  -  углекислым </a:t>
            </a:r>
            <a: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газом, </a:t>
            </a:r>
            <a:r>
              <a:rPr lang="ru-RU" sz="31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четвёртый  -  </a:t>
            </a:r>
            <a: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гелием. </a:t>
            </a:r>
            <a:b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1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00800" cy="39740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70000"/>
              </a:lnSpc>
              <a:spcAft>
                <a:spcPts val="1000"/>
              </a:spcAft>
              <a:buNone/>
            </a:pPr>
            <a:endParaRPr lang="ru-RU" dirty="0" smtClean="0">
              <a:solidFill>
                <a:srgbClr val="202124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70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202124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dirty="0">
                <a:solidFill>
                  <a:srgbClr val="202124"/>
                </a:solidFill>
                <a:latin typeface="Times New Roman"/>
                <a:ea typeface="Calibri"/>
                <a:cs typeface="Times New Roman"/>
              </a:rPr>
              <a:t>) Какие шарики не взлетят ввысь? Объясните почему</a:t>
            </a:r>
            <a:r>
              <a:rPr lang="ru-RU" dirty="0" smtClean="0">
                <a:solidFill>
                  <a:srgbClr val="202124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800" dirty="0">
                <a:solidFill>
                  <a:srgbClr val="202124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800" dirty="0" smtClean="0">
              <a:solidFill>
                <a:srgbClr val="202124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70000"/>
              </a:lnSpc>
              <a:spcAft>
                <a:spcPts val="1000"/>
              </a:spcAft>
              <a:buNone/>
            </a:pPr>
            <a:r>
              <a:rPr lang="ru-RU" sz="2200" dirty="0" smtClean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Плотность </a:t>
            </a:r>
            <a:r>
              <a:rPr lang="ru-RU" sz="22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углекислого газа равна 1.98 кг/м</a:t>
            </a:r>
            <a:r>
              <a:rPr lang="ru-RU" sz="2200" baseline="300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</a:t>
            </a:r>
            <a:r>
              <a:rPr lang="ru-RU" sz="22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​, </a:t>
            </a:r>
            <a:endParaRPr lang="ru-RU" sz="2200" dirty="0" smtClean="0">
              <a:solidFill>
                <a:srgbClr val="20212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Aft>
                <a:spcPts val="1000"/>
              </a:spcAft>
              <a:buNone/>
            </a:pPr>
            <a:r>
              <a:rPr lang="ru-RU" sz="2200" dirty="0" smtClean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гелий </a:t>
            </a:r>
            <a:r>
              <a:rPr lang="ru-RU" sz="22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0.18 кг/м</a:t>
            </a:r>
            <a:r>
              <a:rPr lang="ru-RU" sz="2200" baseline="300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2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водорода — 0.09 кг/м</a:t>
            </a:r>
            <a:r>
              <a:rPr lang="ru-RU" sz="2200" baseline="300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</a:t>
            </a:r>
            <a:r>
              <a:rPr lang="ru-RU" sz="22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​, </a:t>
            </a:r>
            <a:endParaRPr lang="ru-RU" sz="2200" dirty="0" smtClean="0">
              <a:solidFill>
                <a:srgbClr val="20212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Aft>
                <a:spcPts val="1000"/>
              </a:spcAft>
              <a:buNone/>
            </a:pPr>
            <a:r>
              <a:rPr lang="ru-RU" sz="2200" dirty="0" smtClean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воздуха </a:t>
            </a:r>
            <a:r>
              <a:rPr lang="ru-RU" sz="22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 1.29 кг/м</a:t>
            </a:r>
            <a:r>
              <a:rPr lang="ru-RU" sz="2200" baseline="30000" dirty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200" dirty="0" smtClean="0">
                <a:solidFill>
                  <a:srgbClr val="20212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Б) Используя данные таблицы определите какой газ лучше использовать для наполнения воздушного шара? Почему? Запишите на оболочке воздушного шара выбранный газ.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6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Задание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2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: 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Соотнесите рисунок расположения шара с описанием расположения и сделайте вывод  о том, какими  должны быть соотношения между силами для каждого случая. 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апишите на корзину воздушного шара соотношение для полёта воздушного шара.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Задание 3: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6768752" cy="4248471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День рождения Николаю подарили  сертификат «Полёт на воздушном шаре». Николай хотел бы полететь вместе с друзьями. Сможет ли  Николай вместе с друзьями «прокатиться» на воздушном шаре, заполненным гелием объём которого 1000м</a:t>
            </a:r>
            <a:r>
              <a:rPr lang="ru-RU" sz="2800" baseline="30000" dirty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lang="ru-RU" sz="2800" dirty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если масса снаряжения воздушного шара (оболочки, сетки, корзины) равна 450 кг, а масса Николая и двух его друзей в среднем составляет </a:t>
            </a:r>
            <a:r>
              <a:rPr lang="ru-RU" sz="2800" dirty="0" smtClean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40 </a:t>
            </a:r>
            <a:r>
              <a:rPr lang="ru-RU" sz="2800" dirty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кг.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1597</TotalTime>
  <Words>195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Каждый год в июле  город Переславль-Залесский заполняется толпами туристов, желающих посмотреть на захватывающее зрелище - почти два десятка воздушных шаров одновременно стартуют в небо!</vt:lpstr>
      <vt:lpstr>Презентация PowerPoint</vt:lpstr>
      <vt:lpstr>Впервые воздушный шар построили во Франции в 1783 г. братья Монгольфье.</vt:lpstr>
      <vt:lpstr>  Задание 1: Один шарик надут воздухом, другой  -  водородом,  третий  -  углекислым газом,  четвёртый  -  гелием.  </vt:lpstr>
      <vt:lpstr>         Задание 2: Соотнесите рисунок расположения шара с описанием расположения и сделайте вывод  о том, какими  должны быть соотношения между силами для каждого случая. Запишите на корзину воздушного шара соотношение для полёта воздушного шара.</vt:lpstr>
      <vt:lpstr>Задание 3: </vt:lpstr>
      <vt:lpstr> Задание 4: Выберите из предложенных предметов те, с помощью которых можно регулировать высоту подъёма воздушного шара </vt:lpstr>
      <vt:lpstr>Повторим :</vt:lpstr>
      <vt:lpstr>Повторим :</vt:lpstr>
      <vt:lpstr>Повторим 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teacher</cp:lastModifiedBy>
  <cp:revision>30</cp:revision>
  <dcterms:created xsi:type="dcterms:W3CDTF">2023-02-14T17:03:44Z</dcterms:created>
  <dcterms:modified xsi:type="dcterms:W3CDTF">2023-03-21T07:06:09Z</dcterms:modified>
</cp:coreProperties>
</file>