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handoutMasterIdLst>
    <p:handoutMasterId r:id="rId21"/>
  </p:handoutMasterIdLst>
  <p:sldIdLst>
    <p:sldId id="282" r:id="rId2"/>
    <p:sldId id="257" r:id="rId3"/>
    <p:sldId id="270" r:id="rId4"/>
    <p:sldId id="271" r:id="rId5"/>
    <p:sldId id="258" r:id="rId6"/>
    <p:sldId id="260" r:id="rId7"/>
    <p:sldId id="272" r:id="rId8"/>
    <p:sldId id="275" r:id="rId9"/>
    <p:sldId id="273" r:id="rId10"/>
    <p:sldId id="274" r:id="rId11"/>
    <p:sldId id="276" r:id="rId12"/>
    <p:sldId id="277" r:id="rId13"/>
    <p:sldId id="278" r:id="rId14"/>
    <p:sldId id="279" r:id="rId15"/>
    <p:sldId id="280" r:id="rId16"/>
    <p:sldId id="283" r:id="rId17"/>
    <p:sldId id="281" r:id="rId18"/>
    <p:sldId id="2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296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2" autoAdjust="0"/>
    <p:restoredTop sz="89877" autoAdjust="0"/>
  </p:normalViewPr>
  <p:slideViewPr>
    <p:cSldViewPr snapToGrid="0">
      <p:cViewPr varScale="1">
        <p:scale>
          <a:sx n="48" d="100"/>
          <a:sy n="48" d="100"/>
        </p:scale>
        <p:origin x="42" y="708"/>
      </p:cViewPr>
      <p:guideLst>
        <p:guide orient="horz" pos="2160"/>
        <p:guide pos="3840"/>
        <p:guide pos="7296"/>
        <p:guide orient="horz" pos="4128"/>
      </p:guideLst>
    </p:cSldViewPr>
  </p:slideViewPr>
  <p:outlineViewPr>
    <p:cViewPr>
      <p:scale>
        <a:sx n="33" d="100"/>
        <a:sy n="33" d="100"/>
      </p:scale>
      <p:origin x="0" y="636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253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D59C2C-58BD-43C6-8E76-E6BFBBCB9B6A}" type="doc">
      <dgm:prSet loTypeId="urn:microsoft.com/office/officeart/2005/8/layout/chevron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AC5DAC-DEC1-49F4-8AEB-4D9B8F10F06B}">
      <dgm:prSet phldrT="[Текст]" phldr="1"/>
      <dgm:spPr/>
      <dgm:t>
        <a:bodyPr/>
        <a:lstStyle/>
        <a:p>
          <a:endParaRPr lang="ru-RU" dirty="0"/>
        </a:p>
      </dgm:t>
    </dgm:pt>
    <dgm:pt modelId="{DDBF563F-A059-4EBE-9292-80C7EB378D57}" type="parTrans" cxnId="{6E6EDFD5-92AB-4B35-92E1-A0EAE6FFDB3A}">
      <dgm:prSet/>
      <dgm:spPr/>
      <dgm:t>
        <a:bodyPr/>
        <a:lstStyle/>
        <a:p>
          <a:endParaRPr lang="ru-RU"/>
        </a:p>
      </dgm:t>
    </dgm:pt>
    <dgm:pt modelId="{39CA583A-E896-4BB5-8F04-896ED998638F}" type="sibTrans" cxnId="{6E6EDFD5-92AB-4B35-92E1-A0EAE6FFDB3A}">
      <dgm:prSet/>
      <dgm:spPr/>
      <dgm:t>
        <a:bodyPr/>
        <a:lstStyle/>
        <a:p>
          <a:endParaRPr lang="ru-RU"/>
        </a:p>
      </dgm:t>
    </dgm:pt>
    <dgm:pt modelId="{C3AA9C04-7C17-47F0-8C60-D5D974AFFDD9}">
      <dgm:prSet phldrT="[Текст]"/>
      <dgm:spPr/>
      <dgm:t>
        <a:bodyPr/>
        <a:lstStyle/>
        <a:p>
          <a:pPr>
            <a:buFontTx/>
            <a:buNone/>
          </a:pPr>
          <a:r>
            <a:rPr lang="ru-RU" dirty="0"/>
            <a:t>Проблемно-диалогическая технология</a:t>
          </a:r>
        </a:p>
      </dgm:t>
    </dgm:pt>
    <dgm:pt modelId="{4593FF82-E243-4038-ACCC-CA28D4168D5A}" type="parTrans" cxnId="{12383D77-4F6E-419C-8D73-6BEB74E4E632}">
      <dgm:prSet/>
      <dgm:spPr/>
      <dgm:t>
        <a:bodyPr/>
        <a:lstStyle/>
        <a:p>
          <a:endParaRPr lang="ru-RU"/>
        </a:p>
      </dgm:t>
    </dgm:pt>
    <dgm:pt modelId="{15D7F87E-A92F-4293-BE0B-6A005886E39D}" type="sibTrans" cxnId="{12383D77-4F6E-419C-8D73-6BEB74E4E632}">
      <dgm:prSet/>
      <dgm:spPr/>
      <dgm:t>
        <a:bodyPr/>
        <a:lstStyle/>
        <a:p>
          <a:endParaRPr lang="ru-RU"/>
        </a:p>
      </dgm:t>
    </dgm:pt>
    <dgm:pt modelId="{D0E589C3-23E1-492B-8FA4-D2FD15DF4AC4}">
      <dgm:prSet phldrT="[Текст]" phldr="1"/>
      <dgm:spPr/>
      <dgm:t>
        <a:bodyPr/>
        <a:lstStyle/>
        <a:p>
          <a:endParaRPr lang="ru-RU" dirty="0"/>
        </a:p>
      </dgm:t>
    </dgm:pt>
    <dgm:pt modelId="{D95AE030-DC4B-4C98-A98A-AE30BC75ABD1}" type="parTrans" cxnId="{38135F54-62CB-4566-991C-45CA21DAE713}">
      <dgm:prSet/>
      <dgm:spPr/>
      <dgm:t>
        <a:bodyPr/>
        <a:lstStyle/>
        <a:p>
          <a:endParaRPr lang="ru-RU"/>
        </a:p>
      </dgm:t>
    </dgm:pt>
    <dgm:pt modelId="{68B4B15C-E178-4BB4-BA18-11B155B367E0}" type="sibTrans" cxnId="{38135F54-62CB-4566-991C-45CA21DAE713}">
      <dgm:prSet/>
      <dgm:spPr/>
      <dgm:t>
        <a:bodyPr/>
        <a:lstStyle/>
        <a:p>
          <a:endParaRPr lang="ru-RU"/>
        </a:p>
      </dgm:t>
    </dgm:pt>
    <dgm:pt modelId="{3D94D02A-866A-491A-8D07-DAC621889D68}">
      <dgm:prSet/>
      <dgm:spPr/>
      <dgm:t>
        <a:bodyPr/>
        <a:lstStyle/>
        <a:p>
          <a:endParaRPr lang="ru-RU"/>
        </a:p>
      </dgm:t>
    </dgm:pt>
    <dgm:pt modelId="{600DCFDA-11BB-4BF0-9761-BB68A4070728}" type="parTrans" cxnId="{759AB0D8-C398-4F19-B647-CD38688B7D68}">
      <dgm:prSet/>
      <dgm:spPr/>
      <dgm:t>
        <a:bodyPr/>
        <a:lstStyle/>
        <a:p>
          <a:endParaRPr lang="ru-RU"/>
        </a:p>
      </dgm:t>
    </dgm:pt>
    <dgm:pt modelId="{A7E59D9E-55AC-40D2-BAFC-F020A046D4D4}" type="sibTrans" cxnId="{759AB0D8-C398-4F19-B647-CD38688B7D68}">
      <dgm:prSet/>
      <dgm:spPr/>
      <dgm:t>
        <a:bodyPr/>
        <a:lstStyle/>
        <a:p>
          <a:endParaRPr lang="ru-RU"/>
        </a:p>
      </dgm:t>
    </dgm:pt>
    <dgm:pt modelId="{D6D2EED4-87CE-4558-A48A-19ED1A4C4933}">
      <dgm:prSet/>
      <dgm:spPr/>
      <dgm:t>
        <a:bodyPr/>
        <a:lstStyle/>
        <a:p>
          <a:pPr>
            <a:buFontTx/>
            <a:buNone/>
          </a:pPr>
          <a:r>
            <a:rPr lang="ru-RU" u="none" dirty="0"/>
            <a:t>Информационные и коммуникационные технологии</a:t>
          </a:r>
        </a:p>
      </dgm:t>
    </dgm:pt>
    <dgm:pt modelId="{2AADAF20-92AE-4E54-97C0-7C2DF616C6FB}" type="parTrans" cxnId="{2759B4D0-F131-4D33-918E-690AFB839E73}">
      <dgm:prSet/>
      <dgm:spPr/>
      <dgm:t>
        <a:bodyPr/>
        <a:lstStyle/>
        <a:p>
          <a:endParaRPr lang="ru-RU"/>
        </a:p>
      </dgm:t>
    </dgm:pt>
    <dgm:pt modelId="{3FC819B7-77C1-4F74-9279-3B1312E7A739}" type="sibTrans" cxnId="{2759B4D0-F131-4D33-918E-690AFB839E73}">
      <dgm:prSet/>
      <dgm:spPr/>
      <dgm:t>
        <a:bodyPr/>
        <a:lstStyle/>
        <a:p>
          <a:endParaRPr lang="ru-RU"/>
        </a:p>
      </dgm:t>
    </dgm:pt>
    <dgm:pt modelId="{A8E49079-1306-4C5F-8C3C-39BC7C89E9B5}">
      <dgm:prSet/>
      <dgm:spPr/>
      <dgm:t>
        <a:bodyPr/>
        <a:lstStyle/>
        <a:p>
          <a:pPr>
            <a:buFontTx/>
            <a:buNone/>
          </a:pPr>
          <a:r>
            <a:rPr lang="ru-RU" dirty="0"/>
            <a:t>Уровневая дифференциация обучения</a:t>
          </a:r>
        </a:p>
      </dgm:t>
    </dgm:pt>
    <dgm:pt modelId="{FA879128-4A7D-4860-B346-AE1E4AC2C42C}" type="parTrans" cxnId="{E88373B1-02AF-43B6-845A-E53667454532}">
      <dgm:prSet/>
      <dgm:spPr/>
      <dgm:t>
        <a:bodyPr/>
        <a:lstStyle/>
        <a:p>
          <a:endParaRPr lang="ru-RU"/>
        </a:p>
      </dgm:t>
    </dgm:pt>
    <dgm:pt modelId="{5E6E5E69-F22F-42C9-AEF6-0D6BB0E2BF14}" type="sibTrans" cxnId="{E88373B1-02AF-43B6-845A-E53667454532}">
      <dgm:prSet/>
      <dgm:spPr/>
      <dgm:t>
        <a:bodyPr/>
        <a:lstStyle/>
        <a:p>
          <a:endParaRPr lang="ru-RU"/>
        </a:p>
      </dgm:t>
    </dgm:pt>
    <dgm:pt modelId="{DC5207A9-20A0-44B3-9A42-38AD73A8E46F}">
      <dgm:prSet/>
      <dgm:spPr/>
      <dgm:t>
        <a:bodyPr/>
        <a:lstStyle/>
        <a:p>
          <a:pPr>
            <a:buFontTx/>
            <a:buNone/>
          </a:pPr>
          <a:r>
            <a:rPr lang="ru-RU" dirty="0"/>
            <a:t>Технология проектной деятельности</a:t>
          </a:r>
        </a:p>
      </dgm:t>
    </dgm:pt>
    <dgm:pt modelId="{8C2AC6EF-7C48-4385-B120-EE59B965463C}" type="parTrans" cxnId="{3FCC6D3F-D46C-44C7-B8BC-B393684E4DB8}">
      <dgm:prSet/>
      <dgm:spPr/>
      <dgm:t>
        <a:bodyPr/>
        <a:lstStyle/>
        <a:p>
          <a:endParaRPr lang="ru-RU"/>
        </a:p>
      </dgm:t>
    </dgm:pt>
    <dgm:pt modelId="{04086DCB-71D9-4E53-A71C-489DFF897188}" type="sibTrans" cxnId="{3FCC6D3F-D46C-44C7-B8BC-B393684E4DB8}">
      <dgm:prSet/>
      <dgm:spPr/>
      <dgm:t>
        <a:bodyPr/>
        <a:lstStyle/>
        <a:p>
          <a:endParaRPr lang="ru-RU"/>
        </a:p>
      </dgm:t>
    </dgm:pt>
    <dgm:pt modelId="{3F984CDF-F373-4ED2-BA1A-257F62D10608}">
      <dgm:prSet/>
      <dgm:spPr/>
      <dgm:t>
        <a:bodyPr/>
        <a:lstStyle/>
        <a:p>
          <a:pPr>
            <a:buFontTx/>
            <a:buNone/>
          </a:pPr>
          <a:r>
            <a:rPr lang="ru-RU" dirty="0"/>
            <a:t>Технология формирования правильной читательской деятельности</a:t>
          </a:r>
        </a:p>
      </dgm:t>
    </dgm:pt>
    <dgm:pt modelId="{C463D7C2-B6BF-4B2D-89B3-A4B1B2A65DE1}" type="parTrans" cxnId="{3E33CF03-1838-4F4F-AFE1-2BA1BEA46A5A}">
      <dgm:prSet/>
      <dgm:spPr/>
      <dgm:t>
        <a:bodyPr/>
        <a:lstStyle/>
        <a:p>
          <a:endParaRPr lang="ru-RU"/>
        </a:p>
      </dgm:t>
    </dgm:pt>
    <dgm:pt modelId="{CFEE357D-B5B1-4403-B964-2F9180FB6B88}" type="sibTrans" cxnId="{3E33CF03-1838-4F4F-AFE1-2BA1BEA46A5A}">
      <dgm:prSet/>
      <dgm:spPr/>
      <dgm:t>
        <a:bodyPr/>
        <a:lstStyle/>
        <a:p>
          <a:endParaRPr lang="ru-RU"/>
        </a:p>
      </dgm:t>
    </dgm:pt>
    <dgm:pt modelId="{86B618FE-FEE3-463B-8D9B-2B677E089BCF}">
      <dgm:prSet/>
      <dgm:spPr/>
      <dgm:t>
        <a:bodyPr/>
        <a:lstStyle/>
        <a:p>
          <a:endParaRPr lang="ru-RU" dirty="0"/>
        </a:p>
      </dgm:t>
    </dgm:pt>
    <dgm:pt modelId="{8B776688-08DB-496B-9FDC-7BBAE0D649EB}" type="sibTrans" cxnId="{7B6E874A-BDD4-4FF8-91DB-9FF1D9FF6137}">
      <dgm:prSet/>
      <dgm:spPr/>
      <dgm:t>
        <a:bodyPr/>
        <a:lstStyle/>
        <a:p>
          <a:endParaRPr lang="ru-RU"/>
        </a:p>
      </dgm:t>
    </dgm:pt>
    <dgm:pt modelId="{8891BBE3-52BC-4E17-B40F-E707D2492058}" type="parTrans" cxnId="{7B6E874A-BDD4-4FF8-91DB-9FF1D9FF6137}">
      <dgm:prSet/>
      <dgm:spPr/>
      <dgm:t>
        <a:bodyPr/>
        <a:lstStyle/>
        <a:p>
          <a:endParaRPr lang="ru-RU"/>
        </a:p>
      </dgm:t>
    </dgm:pt>
    <dgm:pt modelId="{A02E9BF9-8EF5-41D2-87AF-21476DC69619}">
      <dgm:prSet phldrT="[Текст]" phldr="1"/>
      <dgm:spPr/>
      <dgm:t>
        <a:bodyPr/>
        <a:lstStyle/>
        <a:p>
          <a:endParaRPr lang="ru-RU" dirty="0"/>
        </a:p>
      </dgm:t>
    </dgm:pt>
    <dgm:pt modelId="{FBCB1128-E0BC-4B7B-8C87-4203B532330F}" type="sibTrans" cxnId="{E4F749DC-395B-4B78-9F65-459CE129237E}">
      <dgm:prSet/>
      <dgm:spPr/>
      <dgm:t>
        <a:bodyPr/>
        <a:lstStyle/>
        <a:p>
          <a:endParaRPr lang="ru-RU"/>
        </a:p>
      </dgm:t>
    </dgm:pt>
    <dgm:pt modelId="{D5B60F67-39C9-40B8-9022-FEFFE3E9661D}" type="parTrans" cxnId="{E4F749DC-395B-4B78-9F65-459CE129237E}">
      <dgm:prSet/>
      <dgm:spPr/>
      <dgm:t>
        <a:bodyPr/>
        <a:lstStyle/>
        <a:p>
          <a:endParaRPr lang="ru-RU"/>
        </a:p>
      </dgm:t>
    </dgm:pt>
    <dgm:pt modelId="{C68377C0-073C-4360-8041-C4767D24E8D6}" type="pres">
      <dgm:prSet presAssocID="{E9D59C2C-58BD-43C6-8E76-E6BFBBCB9B6A}" presName="linearFlow" presStyleCnt="0">
        <dgm:presLayoutVars>
          <dgm:dir/>
          <dgm:animLvl val="lvl"/>
          <dgm:resizeHandles val="exact"/>
        </dgm:presLayoutVars>
      </dgm:prSet>
      <dgm:spPr/>
    </dgm:pt>
    <dgm:pt modelId="{F9F78CF3-B536-4D67-AC70-C5FBA7D96F74}" type="pres">
      <dgm:prSet presAssocID="{20AC5DAC-DEC1-49F4-8AEB-4D9B8F10F06B}" presName="composite" presStyleCnt="0"/>
      <dgm:spPr/>
    </dgm:pt>
    <dgm:pt modelId="{2306D441-B374-41AC-B8DB-C25C244D52E1}" type="pres">
      <dgm:prSet presAssocID="{20AC5DAC-DEC1-49F4-8AEB-4D9B8F10F06B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5F5D10DD-F50B-41AD-B857-15FACA1CBDF2}" type="pres">
      <dgm:prSet presAssocID="{20AC5DAC-DEC1-49F4-8AEB-4D9B8F10F06B}" presName="descendantText" presStyleLbl="alignAcc1" presStyleIdx="0" presStyleCnt="5">
        <dgm:presLayoutVars>
          <dgm:bulletEnabled val="1"/>
        </dgm:presLayoutVars>
      </dgm:prSet>
      <dgm:spPr/>
    </dgm:pt>
    <dgm:pt modelId="{BE5875D9-0AE3-412D-A256-34C0F68DDDEC}" type="pres">
      <dgm:prSet presAssocID="{39CA583A-E896-4BB5-8F04-896ED998638F}" presName="sp" presStyleCnt="0"/>
      <dgm:spPr/>
    </dgm:pt>
    <dgm:pt modelId="{4A8269CC-97F0-4268-9413-6B38D3D86E74}" type="pres">
      <dgm:prSet presAssocID="{A02E9BF9-8EF5-41D2-87AF-21476DC69619}" presName="composite" presStyleCnt="0"/>
      <dgm:spPr/>
    </dgm:pt>
    <dgm:pt modelId="{235F0BF5-F076-4BCC-8556-A5158501DD34}" type="pres">
      <dgm:prSet presAssocID="{A02E9BF9-8EF5-41D2-87AF-21476DC69619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020AE94C-445B-4B0D-BAB1-313DD6BF642C}" type="pres">
      <dgm:prSet presAssocID="{A02E9BF9-8EF5-41D2-87AF-21476DC69619}" presName="descendantText" presStyleLbl="alignAcc1" presStyleIdx="1" presStyleCnt="5">
        <dgm:presLayoutVars>
          <dgm:bulletEnabled val="1"/>
        </dgm:presLayoutVars>
      </dgm:prSet>
      <dgm:spPr/>
    </dgm:pt>
    <dgm:pt modelId="{E9C5EA2F-6D72-4F26-BBC5-66DCF336F581}" type="pres">
      <dgm:prSet presAssocID="{FBCB1128-E0BC-4B7B-8C87-4203B532330F}" presName="sp" presStyleCnt="0"/>
      <dgm:spPr/>
    </dgm:pt>
    <dgm:pt modelId="{1796FCD0-5E93-41BF-AE55-332C266E79EC}" type="pres">
      <dgm:prSet presAssocID="{D0E589C3-23E1-492B-8FA4-D2FD15DF4AC4}" presName="composite" presStyleCnt="0"/>
      <dgm:spPr/>
    </dgm:pt>
    <dgm:pt modelId="{DF971296-497C-430E-BB3A-E08378B5F717}" type="pres">
      <dgm:prSet presAssocID="{D0E589C3-23E1-492B-8FA4-D2FD15DF4AC4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923A7854-BEF2-4975-BAF5-78EB7932DBF4}" type="pres">
      <dgm:prSet presAssocID="{D0E589C3-23E1-492B-8FA4-D2FD15DF4AC4}" presName="descendantText" presStyleLbl="alignAcc1" presStyleIdx="2" presStyleCnt="5">
        <dgm:presLayoutVars>
          <dgm:bulletEnabled val="1"/>
        </dgm:presLayoutVars>
      </dgm:prSet>
      <dgm:spPr/>
    </dgm:pt>
    <dgm:pt modelId="{1C5079FF-D126-4307-8FD6-198444A0A2B5}" type="pres">
      <dgm:prSet presAssocID="{68B4B15C-E178-4BB4-BA18-11B155B367E0}" presName="sp" presStyleCnt="0"/>
      <dgm:spPr/>
    </dgm:pt>
    <dgm:pt modelId="{3FE4E6B8-9C1D-497F-A199-9082D6A1B843}" type="pres">
      <dgm:prSet presAssocID="{86B618FE-FEE3-463B-8D9B-2B677E089BCF}" presName="composite" presStyleCnt="0"/>
      <dgm:spPr/>
    </dgm:pt>
    <dgm:pt modelId="{9AB89E4C-1C48-4D4D-9083-1D157E3A472B}" type="pres">
      <dgm:prSet presAssocID="{86B618FE-FEE3-463B-8D9B-2B677E089BCF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67B7B00F-D704-44F6-93C1-BCA77AFFC745}" type="pres">
      <dgm:prSet presAssocID="{86B618FE-FEE3-463B-8D9B-2B677E089BCF}" presName="descendantText" presStyleLbl="alignAcc1" presStyleIdx="3" presStyleCnt="5">
        <dgm:presLayoutVars>
          <dgm:bulletEnabled val="1"/>
        </dgm:presLayoutVars>
      </dgm:prSet>
      <dgm:spPr/>
    </dgm:pt>
    <dgm:pt modelId="{3C1D295C-0832-47A1-9A99-0FB85C44CC46}" type="pres">
      <dgm:prSet presAssocID="{8B776688-08DB-496B-9FDC-7BBAE0D649EB}" presName="sp" presStyleCnt="0"/>
      <dgm:spPr/>
    </dgm:pt>
    <dgm:pt modelId="{9EEA7E93-358C-4F96-A55C-DE8952C623FA}" type="pres">
      <dgm:prSet presAssocID="{3D94D02A-866A-491A-8D07-DAC621889D68}" presName="composite" presStyleCnt="0"/>
      <dgm:spPr/>
    </dgm:pt>
    <dgm:pt modelId="{9B814EF0-2D3A-4FCD-9537-DAA661859B80}" type="pres">
      <dgm:prSet presAssocID="{3D94D02A-866A-491A-8D07-DAC621889D68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AAF055DE-F757-4007-9635-ABD0CB40CDC9}" type="pres">
      <dgm:prSet presAssocID="{3D94D02A-866A-491A-8D07-DAC621889D68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3E33CF03-1838-4F4F-AFE1-2BA1BEA46A5A}" srcId="{A02E9BF9-8EF5-41D2-87AF-21476DC69619}" destId="{3F984CDF-F373-4ED2-BA1A-257F62D10608}" srcOrd="0" destOrd="0" parTransId="{C463D7C2-B6BF-4B2D-89B3-A4B1B2A65DE1}" sibTransId="{CFEE357D-B5B1-4403-B964-2F9180FB6B88}"/>
    <dgm:cxn modelId="{6C57C12C-B228-4EB5-85D3-D0BF8AEC8250}" type="presOf" srcId="{3D94D02A-866A-491A-8D07-DAC621889D68}" destId="{9B814EF0-2D3A-4FCD-9537-DAA661859B80}" srcOrd="0" destOrd="0" presId="urn:microsoft.com/office/officeart/2005/8/layout/chevron2"/>
    <dgm:cxn modelId="{ED03763D-C986-4AB5-B2FD-64726C94E8B3}" type="presOf" srcId="{D6D2EED4-87CE-4558-A48A-19ED1A4C4933}" destId="{AAF055DE-F757-4007-9635-ABD0CB40CDC9}" srcOrd="0" destOrd="0" presId="urn:microsoft.com/office/officeart/2005/8/layout/chevron2"/>
    <dgm:cxn modelId="{3FCC6D3F-D46C-44C7-B8BC-B393684E4DB8}" srcId="{D0E589C3-23E1-492B-8FA4-D2FD15DF4AC4}" destId="{DC5207A9-20A0-44B3-9A42-38AD73A8E46F}" srcOrd="0" destOrd="0" parTransId="{8C2AC6EF-7C48-4385-B120-EE59B965463C}" sibTransId="{04086DCB-71D9-4E53-A71C-489DFF897188}"/>
    <dgm:cxn modelId="{B89EA75B-2EB5-442B-A60E-E2B9B77DA04F}" type="presOf" srcId="{C3AA9C04-7C17-47F0-8C60-D5D974AFFDD9}" destId="{5F5D10DD-F50B-41AD-B857-15FACA1CBDF2}" srcOrd="0" destOrd="0" presId="urn:microsoft.com/office/officeart/2005/8/layout/chevron2"/>
    <dgm:cxn modelId="{1D3DEE61-58FD-47A8-9950-07F51336D5B3}" type="presOf" srcId="{A02E9BF9-8EF5-41D2-87AF-21476DC69619}" destId="{235F0BF5-F076-4BCC-8556-A5158501DD34}" srcOrd="0" destOrd="0" presId="urn:microsoft.com/office/officeart/2005/8/layout/chevron2"/>
    <dgm:cxn modelId="{61E9AB43-493C-4A8A-BB79-39139097ACCB}" type="presOf" srcId="{A8E49079-1306-4C5F-8C3C-39BC7C89E9B5}" destId="{67B7B00F-D704-44F6-93C1-BCA77AFFC745}" srcOrd="0" destOrd="0" presId="urn:microsoft.com/office/officeart/2005/8/layout/chevron2"/>
    <dgm:cxn modelId="{7B6E874A-BDD4-4FF8-91DB-9FF1D9FF6137}" srcId="{E9D59C2C-58BD-43C6-8E76-E6BFBBCB9B6A}" destId="{86B618FE-FEE3-463B-8D9B-2B677E089BCF}" srcOrd="3" destOrd="0" parTransId="{8891BBE3-52BC-4E17-B40F-E707D2492058}" sibTransId="{8B776688-08DB-496B-9FDC-7BBAE0D649EB}"/>
    <dgm:cxn modelId="{38135F54-62CB-4566-991C-45CA21DAE713}" srcId="{E9D59C2C-58BD-43C6-8E76-E6BFBBCB9B6A}" destId="{D0E589C3-23E1-492B-8FA4-D2FD15DF4AC4}" srcOrd="2" destOrd="0" parTransId="{D95AE030-DC4B-4C98-A98A-AE30BC75ABD1}" sibTransId="{68B4B15C-E178-4BB4-BA18-11B155B367E0}"/>
    <dgm:cxn modelId="{12383D77-4F6E-419C-8D73-6BEB74E4E632}" srcId="{20AC5DAC-DEC1-49F4-8AEB-4D9B8F10F06B}" destId="{C3AA9C04-7C17-47F0-8C60-D5D974AFFDD9}" srcOrd="0" destOrd="0" parTransId="{4593FF82-E243-4038-ACCC-CA28D4168D5A}" sibTransId="{15D7F87E-A92F-4293-BE0B-6A005886E39D}"/>
    <dgm:cxn modelId="{557F137F-BD1C-4D50-8FCA-6F21015DFE97}" type="presOf" srcId="{3F984CDF-F373-4ED2-BA1A-257F62D10608}" destId="{020AE94C-445B-4B0D-BAB1-313DD6BF642C}" srcOrd="0" destOrd="0" presId="urn:microsoft.com/office/officeart/2005/8/layout/chevron2"/>
    <dgm:cxn modelId="{104DBEAC-0694-4BEE-A9C0-492DFAC82012}" type="presOf" srcId="{20AC5DAC-DEC1-49F4-8AEB-4D9B8F10F06B}" destId="{2306D441-B374-41AC-B8DB-C25C244D52E1}" srcOrd="0" destOrd="0" presId="urn:microsoft.com/office/officeart/2005/8/layout/chevron2"/>
    <dgm:cxn modelId="{E88373B1-02AF-43B6-845A-E53667454532}" srcId="{86B618FE-FEE3-463B-8D9B-2B677E089BCF}" destId="{A8E49079-1306-4C5F-8C3C-39BC7C89E9B5}" srcOrd="0" destOrd="0" parTransId="{FA879128-4A7D-4860-B346-AE1E4AC2C42C}" sibTransId="{5E6E5E69-F22F-42C9-AEF6-0D6BB0E2BF14}"/>
    <dgm:cxn modelId="{CFD5B7B1-9824-4C8E-AC55-271ACD687485}" type="presOf" srcId="{DC5207A9-20A0-44B3-9A42-38AD73A8E46F}" destId="{923A7854-BEF2-4975-BAF5-78EB7932DBF4}" srcOrd="0" destOrd="0" presId="urn:microsoft.com/office/officeart/2005/8/layout/chevron2"/>
    <dgm:cxn modelId="{65829BC7-0399-47D1-9CF5-8E48CC0C77F9}" type="presOf" srcId="{D0E589C3-23E1-492B-8FA4-D2FD15DF4AC4}" destId="{DF971296-497C-430E-BB3A-E08378B5F717}" srcOrd="0" destOrd="0" presId="urn:microsoft.com/office/officeart/2005/8/layout/chevron2"/>
    <dgm:cxn modelId="{2759B4D0-F131-4D33-918E-690AFB839E73}" srcId="{3D94D02A-866A-491A-8D07-DAC621889D68}" destId="{D6D2EED4-87CE-4558-A48A-19ED1A4C4933}" srcOrd="0" destOrd="0" parTransId="{2AADAF20-92AE-4E54-97C0-7C2DF616C6FB}" sibTransId="{3FC819B7-77C1-4F74-9279-3B1312E7A739}"/>
    <dgm:cxn modelId="{6E6EDFD5-92AB-4B35-92E1-A0EAE6FFDB3A}" srcId="{E9D59C2C-58BD-43C6-8E76-E6BFBBCB9B6A}" destId="{20AC5DAC-DEC1-49F4-8AEB-4D9B8F10F06B}" srcOrd="0" destOrd="0" parTransId="{DDBF563F-A059-4EBE-9292-80C7EB378D57}" sibTransId="{39CA583A-E896-4BB5-8F04-896ED998638F}"/>
    <dgm:cxn modelId="{759AB0D8-C398-4F19-B647-CD38688B7D68}" srcId="{E9D59C2C-58BD-43C6-8E76-E6BFBBCB9B6A}" destId="{3D94D02A-866A-491A-8D07-DAC621889D68}" srcOrd="4" destOrd="0" parTransId="{600DCFDA-11BB-4BF0-9761-BB68A4070728}" sibTransId="{A7E59D9E-55AC-40D2-BAFC-F020A046D4D4}"/>
    <dgm:cxn modelId="{E4F749DC-395B-4B78-9F65-459CE129237E}" srcId="{E9D59C2C-58BD-43C6-8E76-E6BFBBCB9B6A}" destId="{A02E9BF9-8EF5-41D2-87AF-21476DC69619}" srcOrd="1" destOrd="0" parTransId="{D5B60F67-39C9-40B8-9022-FEFFE3E9661D}" sibTransId="{FBCB1128-E0BC-4B7B-8C87-4203B532330F}"/>
    <dgm:cxn modelId="{E6EAA8DF-D189-4AF1-975B-431DBA90F5DD}" type="presOf" srcId="{86B618FE-FEE3-463B-8D9B-2B677E089BCF}" destId="{9AB89E4C-1C48-4D4D-9083-1D157E3A472B}" srcOrd="0" destOrd="0" presId="urn:microsoft.com/office/officeart/2005/8/layout/chevron2"/>
    <dgm:cxn modelId="{3887BAF4-1326-4607-905D-19D83BFC4E2F}" type="presOf" srcId="{E9D59C2C-58BD-43C6-8E76-E6BFBBCB9B6A}" destId="{C68377C0-073C-4360-8041-C4767D24E8D6}" srcOrd="0" destOrd="0" presId="urn:microsoft.com/office/officeart/2005/8/layout/chevron2"/>
    <dgm:cxn modelId="{5E8B4AED-482B-4029-91A2-14D79A2DA649}" type="presParOf" srcId="{C68377C0-073C-4360-8041-C4767D24E8D6}" destId="{F9F78CF3-B536-4D67-AC70-C5FBA7D96F74}" srcOrd="0" destOrd="0" presId="urn:microsoft.com/office/officeart/2005/8/layout/chevron2"/>
    <dgm:cxn modelId="{6AF6F881-D841-4D9E-9AC7-07DE3DE2A44C}" type="presParOf" srcId="{F9F78CF3-B536-4D67-AC70-C5FBA7D96F74}" destId="{2306D441-B374-41AC-B8DB-C25C244D52E1}" srcOrd="0" destOrd="0" presId="urn:microsoft.com/office/officeart/2005/8/layout/chevron2"/>
    <dgm:cxn modelId="{2EAFA83C-6426-4675-BFA7-50C4B0FE32E4}" type="presParOf" srcId="{F9F78CF3-B536-4D67-AC70-C5FBA7D96F74}" destId="{5F5D10DD-F50B-41AD-B857-15FACA1CBDF2}" srcOrd="1" destOrd="0" presId="urn:microsoft.com/office/officeart/2005/8/layout/chevron2"/>
    <dgm:cxn modelId="{73BB6C7A-D14D-4A8D-9BA0-A26F7A21ED21}" type="presParOf" srcId="{C68377C0-073C-4360-8041-C4767D24E8D6}" destId="{BE5875D9-0AE3-412D-A256-34C0F68DDDEC}" srcOrd="1" destOrd="0" presId="urn:microsoft.com/office/officeart/2005/8/layout/chevron2"/>
    <dgm:cxn modelId="{BABDCC8A-B957-4561-B2B1-06D71BCD5CB7}" type="presParOf" srcId="{C68377C0-073C-4360-8041-C4767D24E8D6}" destId="{4A8269CC-97F0-4268-9413-6B38D3D86E74}" srcOrd="2" destOrd="0" presId="urn:microsoft.com/office/officeart/2005/8/layout/chevron2"/>
    <dgm:cxn modelId="{711AA01D-3F51-439F-BC46-ED5ED1BEB5AF}" type="presParOf" srcId="{4A8269CC-97F0-4268-9413-6B38D3D86E74}" destId="{235F0BF5-F076-4BCC-8556-A5158501DD34}" srcOrd="0" destOrd="0" presId="urn:microsoft.com/office/officeart/2005/8/layout/chevron2"/>
    <dgm:cxn modelId="{ECBFAD86-41DC-401B-9C7A-D8DB20CD4F1C}" type="presParOf" srcId="{4A8269CC-97F0-4268-9413-6B38D3D86E74}" destId="{020AE94C-445B-4B0D-BAB1-313DD6BF642C}" srcOrd="1" destOrd="0" presId="urn:microsoft.com/office/officeart/2005/8/layout/chevron2"/>
    <dgm:cxn modelId="{5BD64DA9-4667-4D98-ABCC-7C0CC902D07F}" type="presParOf" srcId="{C68377C0-073C-4360-8041-C4767D24E8D6}" destId="{E9C5EA2F-6D72-4F26-BBC5-66DCF336F581}" srcOrd="3" destOrd="0" presId="urn:microsoft.com/office/officeart/2005/8/layout/chevron2"/>
    <dgm:cxn modelId="{CA8388B4-C3BA-40B3-928C-C62F4B338E4D}" type="presParOf" srcId="{C68377C0-073C-4360-8041-C4767D24E8D6}" destId="{1796FCD0-5E93-41BF-AE55-332C266E79EC}" srcOrd="4" destOrd="0" presId="urn:microsoft.com/office/officeart/2005/8/layout/chevron2"/>
    <dgm:cxn modelId="{507682EE-C56F-488D-98D9-173F8E77304E}" type="presParOf" srcId="{1796FCD0-5E93-41BF-AE55-332C266E79EC}" destId="{DF971296-497C-430E-BB3A-E08378B5F717}" srcOrd="0" destOrd="0" presId="urn:microsoft.com/office/officeart/2005/8/layout/chevron2"/>
    <dgm:cxn modelId="{9656D2E0-46AC-4AD5-80C0-7C914ACFEBA7}" type="presParOf" srcId="{1796FCD0-5E93-41BF-AE55-332C266E79EC}" destId="{923A7854-BEF2-4975-BAF5-78EB7932DBF4}" srcOrd="1" destOrd="0" presId="urn:microsoft.com/office/officeart/2005/8/layout/chevron2"/>
    <dgm:cxn modelId="{3869A03F-5B16-4BD9-B5CA-215E81F52BF0}" type="presParOf" srcId="{C68377C0-073C-4360-8041-C4767D24E8D6}" destId="{1C5079FF-D126-4307-8FD6-198444A0A2B5}" srcOrd="5" destOrd="0" presId="urn:microsoft.com/office/officeart/2005/8/layout/chevron2"/>
    <dgm:cxn modelId="{DFDF83D6-CE66-4072-9B74-C7C38AEB34CA}" type="presParOf" srcId="{C68377C0-073C-4360-8041-C4767D24E8D6}" destId="{3FE4E6B8-9C1D-497F-A199-9082D6A1B843}" srcOrd="6" destOrd="0" presId="urn:microsoft.com/office/officeart/2005/8/layout/chevron2"/>
    <dgm:cxn modelId="{8F43D573-2952-4DF6-9A12-3E6030C9D378}" type="presParOf" srcId="{3FE4E6B8-9C1D-497F-A199-9082D6A1B843}" destId="{9AB89E4C-1C48-4D4D-9083-1D157E3A472B}" srcOrd="0" destOrd="0" presId="urn:microsoft.com/office/officeart/2005/8/layout/chevron2"/>
    <dgm:cxn modelId="{85079FF6-42DE-4B70-ACCC-1347929C0BA0}" type="presParOf" srcId="{3FE4E6B8-9C1D-497F-A199-9082D6A1B843}" destId="{67B7B00F-D704-44F6-93C1-BCA77AFFC745}" srcOrd="1" destOrd="0" presId="urn:microsoft.com/office/officeart/2005/8/layout/chevron2"/>
    <dgm:cxn modelId="{0FC6DA88-7145-4889-AE06-6F474326E8D9}" type="presParOf" srcId="{C68377C0-073C-4360-8041-C4767D24E8D6}" destId="{3C1D295C-0832-47A1-9A99-0FB85C44CC46}" srcOrd="7" destOrd="0" presId="urn:microsoft.com/office/officeart/2005/8/layout/chevron2"/>
    <dgm:cxn modelId="{9FB7B0C6-FD07-4D9A-BC95-EA0D5476E6F6}" type="presParOf" srcId="{C68377C0-073C-4360-8041-C4767D24E8D6}" destId="{9EEA7E93-358C-4F96-A55C-DE8952C623FA}" srcOrd="8" destOrd="0" presId="urn:microsoft.com/office/officeart/2005/8/layout/chevron2"/>
    <dgm:cxn modelId="{B826CCAA-3B7F-47B0-9381-B1F04E2ED225}" type="presParOf" srcId="{9EEA7E93-358C-4F96-A55C-DE8952C623FA}" destId="{9B814EF0-2D3A-4FCD-9537-DAA661859B80}" srcOrd="0" destOrd="0" presId="urn:microsoft.com/office/officeart/2005/8/layout/chevron2"/>
    <dgm:cxn modelId="{1D764328-A7A5-426C-AEC8-F4936A0DAA28}" type="presParOf" srcId="{9EEA7E93-358C-4F96-A55C-DE8952C623FA}" destId="{AAF055DE-F757-4007-9635-ABD0CB40CDC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06D441-B374-41AC-B8DB-C25C244D52E1}">
      <dsp:nvSpPr>
        <dsp:cNvPr id="0" name=""/>
        <dsp:cNvSpPr/>
      </dsp:nvSpPr>
      <dsp:spPr>
        <a:xfrm rot="5400000">
          <a:off x="-143951" y="144695"/>
          <a:ext cx="959676" cy="67177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</dsp:txBody>
      <dsp:txXfrm rot="-5400000">
        <a:off x="1" y="336631"/>
        <a:ext cx="671773" cy="287903"/>
      </dsp:txXfrm>
    </dsp:sp>
    <dsp:sp modelId="{5F5D10DD-F50B-41AD-B857-15FACA1CBDF2}">
      <dsp:nvSpPr>
        <dsp:cNvPr id="0" name=""/>
        <dsp:cNvSpPr/>
      </dsp:nvSpPr>
      <dsp:spPr>
        <a:xfrm rot="5400000">
          <a:off x="5510391" y="-4837873"/>
          <a:ext cx="623789" cy="103010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ru-RU" sz="2700" kern="1200" dirty="0"/>
            <a:t>Проблемно-диалогическая технология</a:t>
          </a:r>
        </a:p>
      </dsp:txBody>
      <dsp:txXfrm rot="-5400000">
        <a:off x="671773" y="31196"/>
        <a:ext cx="10270575" cy="562887"/>
      </dsp:txXfrm>
    </dsp:sp>
    <dsp:sp modelId="{235F0BF5-F076-4BCC-8556-A5158501DD34}">
      <dsp:nvSpPr>
        <dsp:cNvPr id="0" name=""/>
        <dsp:cNvSpPr/>
      </dsp:nvSpPr>
      <dsp:spPr>
        <a:xfrm rot="5400000">
          <a:off x="-143951" y="985492"/>
          <a:ext cx="959676" cy="67177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</dsp:txBody>
      <dsp:txXfrm rot="-5400000">
        <a:off x="1" y="1177428"/>
        <a:ext cx="671773" cy="287903"/>
      </dsp:txXfrm>
    </dsp:sp>
    <dsp:sp modelId="{020AE94C-445B-4B0D-BAB1-313DD6BF642C}">
      <dsp:nvSpPr>
        <dsp:cNvPr id="0" name=""/>
        <dsp:cNvSpPr/>
      </dsp:nvSpPr>
      <dsp:spPr>
        <a:xfrm rot="5400000">
          <a:off x="5510391" y="-3997077"/>
          <a:ext cx="623789" cy="103010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ru-RU" sz="2700" kern="1200" dirty="0"/>
            <a:t>Технология формирования правильной читательской деятельности</a:t>
          </a:r>
        </a:p>
      </dsp:txBody>
      <dsp:txXfrm rot="-5400000">
        <a:off x="671773" y="871992"/>
        <a:ext cx="10270575" cy="562887"/>
      </dsp:txXfrm>
    </dsp:sp>
    <dsp:sp modelId="{DF971296-497C-430E-BB3A-E08378B5F717}">
      <dsp:nvSpPr>
        <dsp:cNvPr id="0" name=""/>
        <dsp:cNvSpPr/>
      </dsp:nvSpPr>
      <dsp:spPr>
        <a:xfrm rot="5400000">
          <a:off x="-143951" y="1826288"/>
          <a:ext cx="959676" cy="67177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</dsp:txBody>
      <dsp:txXfrm rot="-5400000">
        <a:off x="1" y="2018224"/>
        <a:ext cx="671773" cy="287903"/>
      </dsp:txXfrm>
    </dsp:sp>
    <dsp:sp modelId="{923A7854-BEF2-4975-BAF5-78EB7932DBF4}">
      <dsp:nvSpPr>
        <dsp:cNvPr id="0" name=""/>
        <dsp:cNvSpPr/>
      </dsp:nvSpPr>
      <dsp:spPr>
        <a:xfrm rot="5400000">
          <a:off x="5510391" y="-3156281"/>
          <a:ext cx="623789" cy="103010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ru-RU" sz="2700" kern="1200" dirty="0"/>
            <a:t>Технология проектной деятельности</a:t>
          </a:r>
        </a:p>
      </dsp:txBody>
      <dsp:txXfrm rot="-5400000">
        <a:off x="671773" y="1712788"/>
        <a:ext cx="10270575" cy="562887"/>
      </dsp:txXfrm>
    </dsp:sp>
    <dsp:sp modelId="{9AB89E4C-1C48-4D4D-9083-1D157E3A472B}">
      <dsp:nvSpPr>
        <dsp:cNvPr id="0" name=""/>
        <dsp:cNvSpPr/>
      </dsp:nvSpPr>
      <dsp:spPr>
        <a:xfrm rot="5400000">
          <a:off x="-143951" y="2667084"/>
          <a:ext cx="959676" cy="67177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</dsp:txBody>
      <dsp:txXfrm rot="-5400000">
        <a:off x="1" y="2859020"/>
        <a:ext cx="671773" cy="287903"/>
      </dsp:txXfrm>
    </dsp:sp>
    <dsp:sp modelId="{67B7B00F-D704-44F6-93C1-BCA77AFFC745}">
      <dsp:nvSpPr>
        <dsp:cNvPr id="0" name=""/>
        <dsp:cNvSpPr/>
      </dsp:nvSpPr>
      <dsp:spPr>
        <a:xfrm rot="5400000">
          <a:off x="5510391" y="-2315485"/>
          <a:ext cx="623789" cy="103010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ru-RU" sz="2700" kern="1200" dirty="0"/>
            <a:t>Уровневая дифференциация обучения</a:t>
          </a:r>
        </a:p>
      </dsp:txBody>
      <dsp:txXfrm rot="-5400000">
        <a:off x="671773" y="2553584"/>
        <a:ext cx="10270575" cy="562887"/>
      </dsp:txXfrm>
    </dsp:sp>
    <dsp:sp modelId="{9B814EF0-2D3A-4FCD-9537-DAA661859B80}">
      <dsp:nvSpPr>
        <dsp:cNvPr id="0" name=""/>
        <dsp:cNvSpPr/>
      </dsp:nvSpPr>
      <dsp:spPr>
        <a:xfrm rot="5400000">
          <a:off x="-143951" y="3507880"/>
          <a:ext cx="959676" cy="67177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 rot="-5400000">
        <a:off x="1" y="3699816"/>
        <a:ext cx="671773" cy="287903"/>
      </dsp:txXfrm>
    </dsp:sp>
    <dsp:sp modelId="{AAF055DE-F757-4007-9635-ABD0CB40CDC9}">
      <dsp:nvSpPr>
        <dsp:cNvPr id="0" name=""/>
        <dsp:cNvSpPr/>
      </dsp:nvSpPr>
      <dsp:spPr>
        <a:xfrm rot="5400000">
          <a:off x="5510391" y="-1474689"/>
          <a:ext cx="623789" cy="103010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ru-RU" sz="2700" u="none" kern="1200" dirty="0"/>
            <a:t>Информационные и коммуникационные технологии</a:t>
          </a:r>
        </a:p>
      </dsp:txBody>
      <dsp:txXfrm rot="-5400000">
        <a:off x="671773" y="3394380"/>
        <a:ext cx="10270575" cy="5628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96EA6-6F25-4F19-87BA-7ADCC16DAEFF}" type="datetimeFigureOut">
              <a:rPr lang="en-US" smtClean="0"/>
              <a:pPr/>
              <a:t>11/15/2021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E50CC-F33A-4EF4-9F12-93EC4A21A0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295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C172E-A8B5-46F6-B05C-DFA3E2E0F207}" type="datetimeFigureOut">
              <a:rPr lang="en-US" smtClean="0"/>
              <a:pPr/>
              <a:t>11/15/2021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674CE4-FBD8-4481-AEFB-CA53E599A7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26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999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974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67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441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441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Rectangle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Rectangle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Rectangle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Rectangle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7" name="Rectangle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1" name="Rectangle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2389009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7265116" y="4205288"/>
            <a:ext cx="1727200" cy="457200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9043832" y="4206240"/>
            <a:ext cx="1280160" cy="457200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4E708F12-96AD-4ED4-8132-A78F5E42C1F5}" type="datetime1">
              <a:rPr lang="en-US" smtClean="0"/>
              <a:pPr/>
              <a:t>11/15/2021</a:t>
            </a:fld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15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A170-8299-44AD-AEEF-FC686C3D7804}" type="datetime1">
              <a:rPr lang="en-US" smtClean="0"/>
              <a:pPr/>
              <a:t>11/15/2021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84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9042400" y="1143000"/>
            <a:ext cx="2540000" cy="5448300"/>
          </a:xfrm>
        </p:spPr>
        <p:txBody>
          <a:bodyPr vert="eaVert"/>
          <a:lstStyle>
            <a:lvl1pPr>
              <a:defRPr/>
            </a:lvl1pPr>
          </a:lstStyle>
          <a:p>
            <a:r>
              <a:rPr kumimoji="0" lang="en-US" dirty="0"/>
              <a:t>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1143000"/>
            <a:ext cx="8331200" cy="5448300"/>
          </a:xfrm>
        </p:spPr>
        <p:txBody>
          <a:bodyPr vert="eaVert"/>
          <a:lstStyle>
            <a:lvl5pPr>
              <a:defRPr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1763A-68EC-4ECD-9620-D9FE9CDDD622}" type="datetime1">
              <a:rPr lang="en-US" smtClean="0"/>
              <a:pPr/>
              <a:t>11/15/2021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0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BEDD-6160-49BB-B372-861DE7DE9BA5}" type="datetime1">
              <a:rPr lang="en-US" smtClean="0"/>
              <a:pPr/>
              <a:t>11/15/2021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30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968322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/>
                </a:solidFill>
                <a:effectLst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E819F-B7FD-4B29-8F66-9E318144BC2A}" type="datetime1">
              <a:rPr lang="en-US" smtClean="0"/>
              <a:pPr/>
              <a:t>11/15/2021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12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341875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341875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A159C-B6E0-4F10-9F4A-2FA57003B139}" type="datetime1">
              <a:rPr lang="en-US" smtClean="0"/>
              <a:pPr/>
              <a:t>11/15/2021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4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dirty="0"/>
              <a:t>Add a footer</a:t>
            </a:r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170CBBB-D1D1-4386-A5E9-07F3477B78F3}" type="datetime1">
              <a:rPr lang="en-US" smtClean="0"/>
              <a:pPr/>
              <a:t>11/15/2021</a:t>
            </a:fld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1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fld id="{9FA4CAD8-0EA7-4615-B69B-B2F199EF3A93}" type="datetime1">
              <a:rPr lang="en-US" smtClean="0"/>
              <a:pPr/>
              <a:t>11/15/2021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95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4BD7-6953-492C-921B-E68B2D7F14C8}" type="datetime1">
              <a:rPr lang="en-US" smtClean="0"/>
              <a:pPr/>
              <a:t>11/15/2021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6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dirty="0"/>
              <a:t>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050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580573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7D9B-D4D3-4E23-88DF-2E354FA43196}" type="datetime1">
              <a:rPr lang="en-US" smtClean="0"/>
              <a:pPr/>
              <a:t>11/15/2021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68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67C5-D04E-4576-B61C-12ABA14BBD6C}" type="datetime1">
              <a:rPr lang="en-US" smtClean="0"/>
              <a:pPr/>
              <a:t>11/15/2021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6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1" name="Rectangle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2" name="Rectangle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C20F09E4-6EA4-4BF3-9FC8-FF40373B88E6}" type="datetime1">
              <a:rPr lang="en-US" smtClean="0"/>
              <a:pPr/>
              <a:t>11/15/2021</a:t>
            </a:fld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17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>
            <a:lumMod val="75000"/>
          </a:schemeClr>
        </a:buClr>
        <a:buFont typeface="Georgia"/>
        <a:buChar char="•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>
            <a:lumMod val="75000"/>
          </a:schemeClr>
        </a:buClr>
        <a:buFont typeface="Georgia"/>
        <a:buChar char="▫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4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464993"/>
            <a:ext cx="12192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>
                <a:solidFill>
                  <a:schemeClr val="bg1"/>
                </a:solidFill>
              </a:rPr>
              <a:t>Региональный семинар «Цифровая образовательная среда: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>
                <a:solidFill>
                  <a:schemeClr val="bg1"/>
                </a:solidFill>
              </a:rPr>
              <a:t>актуальные направления развития.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Из опыта работы общеобразовательных организаций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города Переславля-Залесского»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702827" y="5640883"/>
            <a:ext cx="4786346" cy="64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 ноября 2021 года</a:t>
            </a:r>
          </a:p>
        </p:txBody>
      </p:sp>
    </p:spTree>
    <p:extLst>
      <p:ext uri="{BB962C8B-B14F-4D97-AF65-F5344CB8AC3E}">
        <p14:creationId xmlns:p14="http://schemas.microsoft.com/office/powerpoint/2010/main" val="169708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610737"/>
            <a:ext cx="10972800" cy="1066800"/>
          </a:xfrm>
        </p:spPr>
        <p:txBody>
          <a:bodyPr>
            <a:normAutofit/>
          </a:bodyPr>
          <a:lstStyle/>
          <a:p>
            <a:r>
              <a:rPr lang="ru-RU" b="1" dirty="0" err="1"/>
              <a:t>Plickers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83127" y="2231136"/>
            <a:ext cx="5508873" cy="4325112"/>
          </a:xfrm>
        </p:spPr>
        <p:txBody>
          <a:bodyPr>
            <a:normAutofit/>
          </a:bodyPr>
          <a:lstStyle/>
          <a:p>
            <a:pPr marL="177800" indent="-68263">
              <a:buNone/>
            </a:pPr>
            <a:r>
              <a:rPr lang="ru-RU" dirty="0"/>
              <a:t>Приложение для моментальной оценки знаний.</a:t>
            </a:r>
            <a:br>
              <a:rPr lang="ru-RU" dirty="0"/>
            </a:br>
            <a:r>
              <a:rPr lang="ru-RU" dirty="0"/>
              <a:t>Оно предназначено для создания и проведения опросов или тестирований</a:t>
            </a:r>
          </a:p>
        </p:txBody>
      </p:sp>
      <p:pic>
        <p:nvPicPr>
          <p:cNvPr id="4" name="Рисунок 3" descr="2021-11-10_07-07-04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713" y="1491382"/>
            <a:ext cx="6238973" cy="52096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774511"/>
            <a:ext cx="10972800" cy="1066800"/>
          </a:xfrm>
        </p:spPr>
        <p:txBody>
          <a:bodyPr/>
          <a:lstStyle/>
          <a:p>
            <a:r>
              <a:rPr lang="ru-RU" b="1" dirty="0" err="1"/>
              <a:t>Plickers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99504" y="2045367"/>
            <a:ext cx="5492496" cy="4325112"/>
          </a:xfrm>
        </p:spPr>
        <p:txBody>
          <a:bodyPr/>
          <a:lstStyle/>
          <a:p>
            <a:pPr marL="95250" indent="14288">
              <a:buNone/>
            </a:pPr>
            <a:r>
              <a:rPr lang="ru-RU" dirty="0"/>
              <a:t>Карточки в наборах уникальны и имеют порядковый номер.</a:t>
            </a:r>
            <a:br>
              <a:rPr lang="ru-RU" dirty="0"/>
            </a:br>
            <a:r>
              <a:rPr lang="ru-RU" dirty="0"/>
              <a:t>В каждом из углов квадратной карточки обозначен ее номер.</a:t>
            </a:r>
            <a:br>
              <a:rPr lang="ru-RU" dirty="0"/>
            </a:br>
            <a:r>
              <a:rPr lang="ru-RU" dirty="0"/>
              <a:t>На каждой стороне указан вариант ответа (A, B, C, D)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7"/>
          <p:cNvPicPr/>
          <p:nvPr/>
        </p:nvPicPr>
        <p:blipFill>
          <a:blip r:embed="rId2" cstate="print"/>
          <a:srcRect l="1754" t="2509" r="2658" b="1688"/>
          <a:stretch>
            <a:fillRect/>
          </a:stretch>
        </p:blipFill>
        <p:spPr bwMode="auto">
          <a:xfrm rot="10800000" flipH="1" flipV="1">
            <a:off x="454639" y="1841310"/>
            <a:ext cx="5987104" cy="47332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86505" y="1400977"/>
            <a:ext cx="10972800" cy="1066800"/>
          </a:xfrm>
        </p:spPr>
        <p:txBody>
          <a:bodyPr/>
          <a:lstStyle/>
          <a:p>
            <a:r>
              <a:rPr lang="ru-RU" b="1" dirty="0" err="1"/>
              <a:t>Plickers</a:t>
            </a:r>
            <a:endParaRPr lang="ru-RU" b="1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t="6429" r="-21" b="4762"/>
          <a:stretch>
            <a:fillRect/>
          </a:stretch>
        </p:blipFill>
        <p:spPr bwMode="auto">
          <a:xfrm>
            <a:off x="236560" y="636703"/>
            <a:ext cx="6300717" cy="3744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750" t="6667" b="4281"/>
          <a:stretch>
            <a:fillRect/>
          </a:stretch>
        </p:blipFill>
        <p:spPr bwMode="auto">
          <a:xfrm>
            <a:off x="5145206" y="3179928"/>
            <a:ext cx="6810233" cy="357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434" y="999153"/>
            <a:ext cx="10972800" cy="1066800"/>
          </a:xfrm>
        </p:spPr>
        <p:txBody>
          <a:bodyPr/>
          <a:lstStyle/>
          <a:p>
            <a:r>
              <a:rPr lang="ru-RU" b="1" dirty="0" err="1"/>
              <a:t>Plickers</a:t>
            </a:r>
            <a:endParaRPr lang="ru-RU" b="1" dirty="0"/>
          </a:p>
        </p:txBody>
      </p:sp>
      <p:pic>
        <p:nvPicPr>
          <p:cNvPr id="4" name="Содержимое 3" descr="image-12-11-21-05-22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8770" y="2420794"/>
            <a:ext cx="5437124" cy="4077843"/>
          </a:xfrm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19888" t="19415" r="20712" b="9956"/>
          <a:stretch>
            <a:fillRect/>
          </a:stretch>
        </p:blipFill>
        <p:spPr bwMode="auto">
          <a:xfrm>
            <a:off x="5895834" y="806718"/>
            <a:ext cx="6141492" cy="586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839" y="490381"/>
            <a:ext cx="10972800" cy="1066800"/>
          </a:xfrm>
        </p:spPr>
        <p:txBody>
          <a:bodyPr/>
          <a:lstStyle/>
          <a:p>
            <a:r>
              <a:rPr lang="en-US" b="1" dirty="0" err="1"/>
              <a:t>ClassDojo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079475" y="1557181"/>
            <a:ext cx="4000249" cy="4325112"/>
          </a:xfrm>
        </p:spPr>
        <p:txBody>
          <a:bodyPr/>
          <a:lstStyle/>
          <a:p>
            <a:pPr marL="95250" lvl="0" indent="14288">
              <a:buNone/>
            </a:pPr>
            <a:r>
              <a:rPr lang="ru-RU" dirty="0"/>
              <a:t>Мобильное приложение, предназначенное</a:t>
            </a:r>
            <a:br>
              <a:rPr lang="ru-RU" dirty="0"/>
            </a:br>
            <a:r>
              <a:rPr lang="ru-RU" dirty="0"/>
              <a:t>для учителей,</a:t>
            </a:r>
            <a:br>
              <a:rPr lang="ru-RU" dirty="0"/>
            </a:br>
            <a:r>
              <a:rPr lang="ru-RU" dirty="0"/>
              <a:t>целью которых является улучшение эмоционального состояния в классе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 l="25241" t="13095" r="21413" b="38572"/>
          <a:stretch>
            <a:fillRect/>
          </a:stretch>
        </p:blipFill>
        <p:spPr bwMode="auto">
          <a:xfrm>
            <a:off x="264839" y="1557181"/>
            <a:ext cx="7528033" cy="495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888" y="1499616"/>
            <a:ext cx="10972800" cy="106680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Пример использования интернет-сервиса как инструмента формирования функциональной грамотности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К уроку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32070" y="2615311"/>
            <a:ext cx="4340183" cy="3255137"/>
          </a:xfrm>
        </p:spPr>
      </p:pic>
      <p:pic>
        <p:nvPicPr>
          <p:cNvPr id="34818" name="Picture 2" descr="2021-10-02_13-11-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8463" y="2532888"/>
            <a:ext cx="5030651" cy="302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 descr="Поздравляю!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3320" y="2816351"/>
            <a:ext cx="4041648" cy="3028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81" y="703452"/>
            <a:ext cx="12310281" cy="176119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Пример использования интернет-сервиса как инструмента формирования функциональной грамотности</a:t>
            </a:r>
            <a:br>
              <a:rPr lang="ru-RU" b="1" dirty="0"/>
            </a:br>
            <a:endParaRPr lang="ru-RU" b="1" dirty="0"/>
          </a:p>
        </p:txBody>
      </p:sp>
      <p:pic>
        <p:nvPicPr>
          <p:cNvPr id="4" name="Содержимое 3" descr="К уроку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932923"/>
            <a:ext cx="6455391" cy="4841543"/>
          </a:xfrm>
        </p:spPr>
      </p:pic>
      <p:pic>
        <p:nvPicPr>
          <p:cNvPr id="34818" name="Picture 2" descr="2021-10-02_13-11-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3746" y="2500338"/>
            <a:ext cx="6292793" cy="37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 descr="Поздравляю!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9822" y="3994112"/>
            <a:ext cx="4558936" cy="3078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014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5250" indent="14288">
              <a:buNone/>
            </a:pPr>
            <a:r>
              <a:rPr lang="ru-RU" dirty="0"/>
              <a:t>Таким образом, применение образовательных платформ и интернет-ресурсов способствует формированию функциональной грамотности обучающихся, а информационно-коммуникационные технологии являются продуктивным инструментом, обеспечивающим ее формирование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52199" y="1990094"/>
            <a:ext cx="10363200" cy="1362075"/>
          </a:xfrm>
        </p:spPr>
        <p:txBody>
          <a:bodyPr/>
          <a:lstStyle/>
          <a:p>
            <a:r>
              <a:rPr lang="ru-RU" sz="4000" dirty="0">
                <a:solidFill>
                  <a:schemeClr val="tx2"/>
                </a:solidFill>
              </a:rPr>
              <a:t>Спасибо за внимание!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603" y="191070"/>
            <a:ext cx="11587112" cy="265039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Образовательные платформы и</a:t>
            </a:r>
            <a:br>
              <a:rPr lang="ru-RU" b="1" dirty="0"/>
            </a:br>
            <a:r>
              <a:rPr lang="ru-RU" b="1" dirty="0"/>
              <a:t>другие интернет-сервисы на уроках информатики как инструмент формирования у обучающихся функциональной грамотности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4222" y="4462458"/>
            <a:ext cx="6604000" cy="1752600"/>
          </a:xfrm>
        </p:spPr>
        <p:txBody>
          <a:bodyPr/>
          <a:lstStyle/>
          <a:p>
            <a:pPr algn="r"/>
            <a:r>
              <a:rPr lang="ru-RU" dirty="0"/>
              <a:t>Удалова Юлия Сергеевна,</a:t>
            </a:r>
            <a:br>
              <a:rPr lang="ru-RU" dirty="0"/>
            </a:br>
            <a:r>
              <a:rPr lang="ru-RU" dirty="0"/>
              <a:t>учитель информатики МОУ СШ № 4</a:t>
            </a:r>
            <a:br>
              <a:rPr lang="ru-RU" dirty="0"/>
            </a:br>
            <a:r>
              <a:rPr lang="ru-RU" dirty="0"/>
              <a:t>г. </a:t>
            </a:r>
            <a:r>
              <a:rPr kumimoji="0" lang="ru-RU" sz="2400" b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Переславля-Залесского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630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194" y="1499616"/>
            <a:ext cx="11250350" cy="4325112"/>
          </a:xfrm>
        </p:spPr>
        <p:txBody>
          <a:bodyPr/>
          <a:lstStyle/>
          <a:p>
            <a:pPr algn="r">
              <a:buNone/>
            </a:pPr>
            <a:r>
              <a:rPr lang="ru-RU" b="1" dirty="0"/>
              <a:t>Функциональная грамотность — это способность человека использовать приобретаемые в течение жизни знания для решения широкого диапазона жизненных задач в различных сферах человеческой деятельности, общения и социальных отношений.</a:t>
            </a:r>
          </a:p>
          <a:p>
            <a:pPr>
              <a:buNone/>
            </a:pPr>
            <a:endParaRPr lang="ru-RU" b="1" i="1" dirty="0"/>
          </a:p>
          <a:p>
            <a:pPr algn="r">
              <a:buNone/>
            </a:pPr>
            <a:r>
              <a:rPr lang="ru-RU" i="1" dirty="0"/>
              <a:t>А.А. Леонтьев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1592401"/>
              </p:ext>
            </p:extLst>
          </p:nvPr>
        </p:nvGraphicFramePr>
        <p:xfrm>
          <a:off x="609600" y="2249488"/>
          <a:ext cx="109728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9182" y="638032"/>
            <a:ext cx="12198826" cy="1066800"/>
          </a:xfrm>
        </p:spPr>
        <p:txBody>
          <a:bodyPr>
            <a:noAutofit/>
          </a:bodyPr>
          <a:lstStyle/>
          <a:p>
            <a:r>
              <a:rPr lang="ru-RU" sz="3900" b="1" dirty="0"/>
              <a:t>Технологии достижения функциональной грамотности</a:t>
            </a:r>
            <a:endParaRPr lang="en-US" sz="39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00075" y="2392299"/>
            <a:ext cx="10972800" cy="4325112"/>
          </a:xfrm>
        </p:spPr>
        <p:txBody>
          <a:bodyPr/>
          <a:lstStyle/>
          <a:p>
            <a:pPr>
              <a:buNone/>
            </a:pPr>
            <a:r>
              <a:rPr lang="ru-RU" b="1" dirty="0"/>
              <a:t>Цель использования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/>
              <a:t>Развитие межпредметных связей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/>
              <a:t>Формирование компьютерной грамотности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/>
              <a:t>Развитие самостоятельности учащихся на уроке и при выполнении домашних заданий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/>
              <a:t>Реализация индивидуального, личностно ориентированного подхода</a:t>
            </a:r>
          </a:p>
          <a:p>
            <a:pPr marL="624078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1582400" cy="1066800"/>
          </a:xfrm>
        </p:spPr>
        <p:txBody>
          <a:bodyPr>
            <a:normAutofit fontScale="90000"/>
          </a:bodyPr>
          <a:lstStyle/>
          <a:p>
            <a:r>
              <a:rPr lang="ru-RU" sz="4400" b="1" dirty="0"/>
              <a:t>Информационно-коммуникационные технологии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85189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Образовательные платформы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5" y="2487549"/>
            <a:ext cx="10972800" cy="3941826"/>
          </a:xfrm>
        </p:spPr>
        <p:txBody>
          <a:bodyPr>
            <a:normAutofit/>
          </a:bodyPr>
          <a:lstStyle/>
          <a:p>
            <a:pPr marL="95250" indent="14288">
              <a:buNone/>
            </a:pPr>
            <a:r>
              <a:rPr lang="ru-RU" dirty="0"/>
              <a:t>Образовательная платформа – интернет-ресурс, обязательно содержащий банк учебных материалов, которые предоставляются пользователям на определенных условиях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i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8777" y="4151376"/>
            <a:ext cx="2402948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8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Образовательный сервис </a:t>
            </a:r>
            <a:r>
              <a:rPr lang="en-US" b="1" dirty="0" err="1"/>
              <a:t>Learnis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9047" y="2194941"/>
            <a:ext cx="5473827" cy="3941826"/>
          </a:xfrm>
        </p:spPr>
        <p:txBody>
          <a:bodyPr>
            <a:normAutofit/>
          </a:bodyPr>
          <a:lstStyle/>
          <a:p>
            <a:pPr marL="95250" indent="14288">
              <a:buNone/>
            </a:pPr>
            <a:r>
              <a:rPr lang="ru-RU" dirty="0"/>
              <a:t>С его помощью можно создать образовательные квесты, дидактические игры (СВОЯ ИГРА), терминологические словари (флэш-карточки), интерактивное видео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2021-11-10_06-54-50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9450" y="2227161"/>
            <a:ext cx="4717846" cy="315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8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1789" y="425315"/>
            <a:ext cx="10972800" cy="1066800"/>
          </a:xfrm>
        </p:spPr>
        <p:txBody>
          <a:bodyPr>
            <a:normAutofit/>
          </a:bodyPr>
          <a:lstStyle/>
          <a:p>
            <a:r>
              <a:rPr lang="ru-RU" b="1" dirty="0"/>
              <a:t>Образовательный сервис </a:t>
            </a:r>
            <a:r>
              <a:rPr lang="en-US" b="1" dirty="0" err="1"/>
              <a:t>Learnis</a:t>
            </a:r>
            <a:endParaRPr lang="ru-RU" b="1" dirty="0"/>
          </a:p>
        </p:txBody>
      </p:sp>
      <p:pic>
        <p:nvPicPr>
          <p:cNvPr id="4" name="Содержимое 3" descr="2021-11-10_06-57-10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810" y="1492116"/>
            <a:ext cx="5466520" cy="516710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19F0227-8127-4A15-AF8F-4E63028849A1}"/>
              </a:ext>
            </a:extLst>
          </p:cNvPr>
          <p:cNvPicPr/>
          <p:nvPr/>
        </p:nvPicPr>
        <p:blipFill>
          <a:blip r:embed="rId3" cstate="print"/>
          <a:srcRect l="22056" t="6555" r="22615" b="7563"/>
          <a:stretch>
            <a:fillRect/>
          </a:stretch>
        </p:blipFill>
        <p:spPr bwMode="auto">
          <a:xfrm>
            <a:off x="6023110" y="1571627"/>
            <a:ext cx="5824331" cy="491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541" y="458560"/>
            <a:ext cx="10972800" cy="1066800"/>
          </a:xfrm>
        </p:spPr>
        <p:txBody>
          <a:bodyPr>
            <a:normAutofit/>
          </a:bodyPr>
          <a:lstStyle/>
          <a:p>
            <a:r>
              <a:rPr lang="ru-RU" b="1" dirty="0"/>
              <a:t>Образовательный сервис </a:t>
            </a:r>
            <a:r>
              <a:rPr lang="en-US" b="1" dirty="0" err="1"/>
              <a:t>Learnis</a:t>
            </a:r>
            <a:endParaRPr lang="ru-RU" b="1" dirty="0"/>
          </a:p>
        </p:txBody>
      </p:sp>
      <p:pic>
        <p:nvPicPr>
          <p:cNvPr id="4" name="Содержимое 3" descr="image-12-11-21-05-23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0541" y="1433888"/>
            <a:ext cx="4842599" cy="4133024"/>
          </a:xfrm>
        </p:spPr>
      </p:pic>
      <p:pic>
        <p:nvPicPr>
          <p:cNvPr id="5" name="Рисунок 4" descr="20211006_0839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6475" y="1440682"/>
            <a:ext cx="5537200" cy="41529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1DD287B-1952-455F-9302-405CDDD147E7}"/>
              </a:ext>
            </a:extLst>
          </p:cNvPr>
          <p:cNvSpPr txBox="1">
            <a:spLocks/>
          </p:cNvSpPr>
          <p:nvPr/>
        </p:nvSpPr>
        <p:spPr>
          <a:xfrm>
            <a:off x="521406" y="5830611"/>
            <a:ext cx="5473827" cy="56882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>
                  <a:lumMod val="75000"/>
                </a:schemeClr>
              </a:buClr>
              <a:buFont typeface="Georgia"/>
              <a:buChar char="•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>
                  <a:lumMod val="75000"/>
                </a:schemeClr>
              </a:buClr>
              <a:buFont typeface="Georgia"/>
              <a:buChar char="▫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0" indent="14288">
              <a:buFont typeface="Georgia"/>
              <a:buNone/>
            </a:pPr>
            <a:r>
              <a:rPr lang="ru-RU" sz="2400" dirty="0">
                <a:solidFill>
                  <a:schemeClr val="tx1"/>
                </a:solidFill>
              </a:rPr>
              <a:t>Фронтальное прохождение квеста</a:t>
            </a:r>
          </a:p>
          <a:p>
            <a:pPr>
              <a:buFont typeface="Georgia"/>
              <a:buNone/>
            </a:pPr>
            <a:endParaRPr lang="ru-RU" sz="2400" dirty="0">
              <a:solidFill>
                <a:schemeClr val="tx1"/>
              </a:solidFill>
            </a:endParaRPr>
          </a:p>
          <a:p>
            <a:pPr>
              <a:buFont typeface="Georgia"/>
              <a:buNone/>
            </a:pP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C066274-B613-4CF2-BAD8-CBCD32C4EEE6}"/>
              </a:ext>
            </a:extLst>
          </p:cNvPr>
          <p:cNvSpPr txBox="1">
            <a:spLocks/>
          </p:cNvSpPr>
          <p:nvPr/>
        </p:nvSpPr>
        <p:spPr>
          <a:xfrm>
            <a:off x="5913345" y="5830610"/>
            <a:ext cx="5802015" cy="56882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>
                  <a:lumMod val="75000"/>
                </a:schemeClr>
              </a:buClr>
              <a:buFont typeface="Georgia"/>
              <a:buChar char="•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>
                  <a:lumMod val="75000"/>
                </a:schemeClr>
              </a:buClr>
              <a:buFont typeface="Georgia"/>
              <a:buChar char="▫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0" indent="14288">
              <a:buFont typeface="Georgia"/>
              <a:buNone/>
            </a:pPr>
            <a:r>
              <a:rPr lang="ru-RU" sz="2400" dirty="0">
                <a:solidFill>
                  <a:schemeClr val="tx1"/>
                </a:solidFill>
              </a:rPr>
              <a:t>Индивидуальное прохождение квеста</a:t>
            </a:r>
          </a:p>
          <a:p>
            <a:pPr>
              <a:buFont typeface="Georgia"/>
              <a:buNone/>
            </a:pPr>
            <a:endParaRPr lang="ru-RU" sz="2400" dirty="0">
              <a:solidFill>
                <a:schemeClr val="tx1"/>
              </a:solidFill>
            </a:endParaRPr>
          </a:p>
          <a:p>
            <a:pPr>
              <a:buFont typeface="Georgia"/>
              <a:buNone/>
            </a:pP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f03460604_win32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aining presentation.potx" id="{7B9FCAFE-DDE5-4198-9987-54DFCAD80598}" vid="{6015A8B0-C387-4E39-945C-0F39E3EB10B6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tf03460604_win32</Template>
  <TotalTime>597</TotalTime>
  <Words>318</Words>
  <Application>Microsoft Office PowerPoint</Application>
  <PresentationFormat>Широкоэкранный</PresentationFormat>
  <Paragraphs>48</Paragraphs>
  <Slides>18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Georgia</vt:lpstr>
      <vt:lpstr>Wingdings 2</vt:lpstr>
      <vt:lpstr>tf03460604_win32</vt:lpstr>
      <vt:lpstr>Презентация PowerPoint</vt:lpstr>
      <vt:lpstr>Образовательные платформы и другие интернет-сервисы на уроках информатики как инструмент формирования у обучающихся функциональной грамотности</vt:lpstr>
      <vt:lpstr>Презентация PowerPoint</vt:lpstr>
      <vt:lpstr>Технологии достижения функциональной грамотности</vt:lpstr>
      <vt:lpstr>Информационно-коммуникационные технологии</vt:lpstr>
      <vt:lpstr>Образовательные платформы</vt:lpstr>
      <vt:lpstr>Образовательный сервис Learnis</vt:lpstr>
      <vt:lpstr>Образовательный сервис Learnis</vt:lpstr>
      <vt:lpstr>Образовательный сервис Learnis</vt:lpstr>
      <vt:lpstr>Plickers</vt:lpstr>
      <vt:lpstr>Plickers</vt:lpstr>
      <vt:lpstr>Plickers</vt:lpstr>
      <vt:lpstr>Plickers</vt:lpstr>
      <vt:lpstr>ClassDojo</vt:lpstr>
      <vt:lpstr>Пример использования интернет-сервиса как инструмента формирования функциональной грамотности </vt:lpstr>
      <vt:lpstr>Пример использования интернет-сервиса как инструмента формирования функциональной грамотности 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функциональной грамотности на уроках информатики</dc:title>
  <dc:creator>Mike</dc:creator>
  <cp:lastModifiedBy>mmc</cp:lastModifiedBy>
  <cp:revision>30</cp:revision>
  <dcterms:created xsi:type="dcterms:W3CDTF">2021-03-22T20:31:32Z</dcterms:created>
  <dcterms:modified xsi:type="dcterms:W3CDTF">2021-11-15T13:28:34Z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